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6" r:id="rId7"/>
    <p:sldId id="267" r:id="rId8"/>
    <p:sldId id="268" r:id="rId9"/>
    <p:sldId id="269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75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95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25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51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23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5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83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57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72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90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805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A2EE3-947B-482B-BDAD-A343FC5D83F7}" type="datetimeFigureOut">
              <a:rPr lang="pt-BR" smtClean="0"/>
              <a:t>13/06/2018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5EC40-6915-4642-BEC3-982D800AA9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1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37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30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97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6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12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19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6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04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01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98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229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 Rio 2018" id="{19A4D26E-0C6F-4572-95F6-D323609E4C1F}" vid="{7BE55495-AB43-43FD-B972-48DAF33CC9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Tete</dc:creator>
  <cp:lastModifiedBy>Raphael</cp:lastModifiedBy>
  <cp:revision>5</cp:revision>
  <dcterms:created xsi:type="dcterms:W3CDTF">2018-05-15T22:14:02Z</dcterms:created>
  <dcterms:modified xsi:type="dcterms:W3CDTF">2018-06-14T00:17:36Z</dcterms:modified>
</cp:coreProperties>
</file>